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313895"/>
            <a:ext cx="10947042" cy="2196067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117. Hong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11923"/>
            <a:ext cx="9144000" cy="2923395"/>
          </a:xfrm>
        </p:spPr>
        <p:txBody>
          <a:bodyPr>
            <a:normAutofit/>
          </a:bodyPr>
          <a:lstStyle/>
          <a:p>
            <a:r>
              <a:rPr lang="en-US" sz="3200" dirty="0"/>
              <a:t>The Gospel of Thy Grace </a:t>
            </a:r>
          </a:p>
          <a:p>
            <a:r>
              <a:rPr lang="en-US" sz="3200" dirty="0"/>
              <a:t>John 3:16</a:t>
            </a:r>
          </a:p>
          <a:p>
            <a:r>
              <a:rPr lang="en-US" sz="3200" dirty="0"/>
              <a:t>A. T. Pierson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G</a:t>
            </a:r>
          </a:p>
          <a:p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thupha’n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khauh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</a:p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it mana, A Tapa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 hi. </a:t>
            </a:r>
            <a:endParaRPr lang="en-US" sz="239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Kuamah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peuhmah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-um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endParaRPr lang="en-US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Gamlakah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gul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noptuam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3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neite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sihkik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thukhenna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endParaRPr lang="en-US" sz="413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hi;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gum ding hi. </a:t>
            </a:r>
          </a:p>
          <a:p>
            <a:pPr marL="0" indent="0">
              <a:buNone/>
            </a:pPr>
            <a:endParaRPr lang="en-US" sz="8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um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lote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upna’ng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guan hi;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tun’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umphasak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tahen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8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085089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184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117. Hong Hehpihna Thupha  </vt:lpstr>
      <vt:lpstr>1</vt:lpstr>
      <vt:lpstr>Sakkik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8</cp:revision>
  <dcterms:created xsi:type="dcterms:W3CDTF">2018-10-09T13:17:21Z</dcterms:created>
  <dcterms:modified xsi:type="dcterms:W3CDTF">2018-10-11T15:39:01Z</dcterms:modified>
</cp:coreProperties>
</file>